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ptos" panose="020B0004020202020204" pitchFamily="3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yne" pitchFamily="2" charset="77"/>
      <p:regular r:id="rId19"/>
    </p:embeddedFont>
    <p:embeddedFont>
      <p:font typeface="Syne Extra Bold" pitchFamily="2" charset="7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>
        <p:scale>
          <a:sx n="82" d="100"/>
          <a:sy n="82" d="100"/>
        </p:scale>
        <p:origin x="106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5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Research Paper Recommendation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Discover your next breakthrough automatically with our intelligent research paper recommendation system. It's designed to streamline your academic journey.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84490"/>
            <a:ext cx="86804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The Research Problem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421992" y="14195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Researchers often face significant challenges in finding relevant papers. Our system addresses 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these</a:t>
            </a: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pain points directly.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280190" y="285464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6" name="Text 3"/>
          <p:cNvSpPr/>
          <p:nvPr/>
        </p:nvSpPr>
        <p:spPr>
          <a:xfrm>
            <a:off x="7017306" y="2880441"/>
            <a:ext cx="295608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Wasted Time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7017306" y="353018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Spend less time searching, more time 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researching</a:t>
            </a:r>
            <a:r>
              <a:rPr lang="en-US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 Hours are lost weekly on inefficient discovery.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10200203" y="285464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9" name="Text 6"/>
          <p:cNvSpPr/>
          <p:nvPr/>
        </p:nvSpPr>
        <p:spPr>
          <a:xfrm>
            <a:off x="10937201" y="286682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Forgotten Reads</a:t>
            </a: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10937201" y="3530184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Never forget a paper you've already read. Our system keeps track of your progress.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6260723" y="5445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12" name="Text 9"/>
          <p:cNvSpPr/>
          <p:nvPr/>
        </p:nvSpPr>
        <p:spPr>
          <a:xfrm>
            <a:off x="6997839" y="5523252"/>
            <a:ext cx="34291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Missed Insights</a:t>
            </a:r>
            <a:endParaRPr lang="en-US" sz="3200" dirty="0"/>
          </a:p>
        </p:txBody>
      </p:sp>
      <p:sp>
        <p:nvSpPr>
          <p:cNvPr id="13" name="Text 10"/>
          <p:cNvSpPr/>
          <p:nvPr/>
        </p:nvSpPr>
        <p:spPr>
          <a:xfrm>
            <a:off x="7017306" y="60923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Stay current with important new research. Avoid missing crucial developments in your field.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9498"/>
            <a:ext cx="59538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How It Works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280190" y="179843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Our system simplifies the discovery process. It's an intuitive three-step method for tailored recommendations.</a:t>
            </a:r>
            <a:endParaRPr lang="en-US" sz="2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79395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54422" y="3006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Search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7754422" y="349662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Start with a specific keyword or topic.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40279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754422" y="43670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Rate</a:t>
            </a:r>
            <a:endParaRPr lang="en-US" sz="3200" dirty="0"/>
          </a:p>
        </p:txBody>
      </p:sp>
      <p:sp>
        <p:nvSpPr>
          <p:cNvPr id="10" name="Text 5"/>
          <p:cNvSpPr/>
          <p:nvPr/>
        </p:nvSpPr>
        <p:spPr>
          <a:xfrm>
            <a:off x="7754422" y="485751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Provide feedback on papers you like.</a:t>
            </a:r>
            <a:endParaRPr lang="en-US" sz="20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501164"/>
            <a:ext cx="1134070" cy="13608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54422" y="5727978"/>
            <a:ext cx="4402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Recommendations</a:t>
            </a:r>
            <a:endParaRPr lang="en-US" sz="3200" dirty="0"/>
          </a:p>
        </p:txBody>
      </p:sp>
      <p:sp>
        <p:nvSpPr>
          <p:cNvPr id="13" name="Text 7"/>
          <p:cNvSpPr/>
          <p:nvPr/>
        </p:nvSpPr>
        <p:spPr>
          <a:xfrm>
            <a:off x="7754422" y="621839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Receive personalized suggestions immediately.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6280190" y="71171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 example, "Like 2 AI papers → Get 10+ similar suggestions!"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4276"/>
            <a:ext cx="5924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Features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793789" y="2189143"/>
            <a:ext cx="13042821" cy="1265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Explore the powerful features designed to enhance your research workflow. Each feature helps you stay </a:t>
            </a:r>
            <a:b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</a:b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organized and informed.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90925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87579" y="3685937"/>
            <a:ext cx="22542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Reading History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587579" y="4530685"/>
            <a:ext cx="22542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Keep a comprehensive log of all your viewed papers. Revisit them anytime.</a:t>
            </a:r>
            <a:endParaRPr lang="en-US" sz="20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590925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919067" y="3685937"/>
            <a:ext cx="2254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Trending Alerts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4919067" y="4530685"/>
            <a:ext cx="225432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Get notified about the hottest new research. Stay ahead of the curve.</a:t>
            </a:r>
            <a:endParaRPr lang="en-US" sz="20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590925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250674" y="3685936"/>
            <a:ext cx="2254329" cy="145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One-Click rate</a:t>
            </a:r>
            <a:endParaRPr lang="en-US" sz="3200" dirty="0"/>
          </a:p>
        </p:txBody>
      </p:sp>
      <p:sp>
        <p:nvSpPr>
          <p:cNvPr id="12" name="Text 7"/>
          <p:cNvSpPr/>
          <p:nvPr/>
        </p:nvSpPr>
        <p:spPr>
          <a:xfrm>
            <a:off x="8250674" y="4887146"/>
            <a:ext cx="225432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Easily save important papers for later reference. Organize your library effortlessly.</a:t>
            </a:r>
            <a:endParaRPr lang="en-US" sz="20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590925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582281" y="3685937"/>
            <a:ext cx="2254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Learns Your Taste</a:t>
            </a:r>
            <a:endParaRPr lang="en-US" sz="3200" dirty="0"/>
          </a:p>
        </p:txBody>
      </p:sp>
      <p:sp>
        <p:nvSpPr>
          <p:cNvPr id="15" name="Text 9"/>
          <p:cNvSpPr/>
          <p:nvPr/>
        </p:nvSpPr>
        <p:spPr>
          <a:xfrm>
            <a:off x="11582281" y="4530685"/>
            <a:ext cx="225432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system adapts to your preferences over time. Recommendations become more precise.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3994"/>
            <a:ext cx="799361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Technology Simplified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3790" y="23315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Our advanced technology makes finding relevant papers effortless. We leverage sophisticated algorithms for accuracy.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42919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Intuitive Design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793790" y="487310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User-friendly interface for seamless navigation. </a:t>
            </a:r>
            <a:b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</a:b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Easy to learn and operate for all users.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599521" y="4291965"/>
            <a:ext cx="34104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AI-Powered Matching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7599521" y="487310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Works like TikTok's algorithm—but for papers! Our AI understands your preferences.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65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Daily Usage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93790" y="193548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Integrate the recommendation system seamlessly into your daily routine. Optimize your research time every day.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1048941" y="2916436"/>
            <a:ext cx="30480" cy="4426625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328202" y="368212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848380" y="34422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33450" y="34847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2152471" y="35556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recommendations</a:t>
            </a:r>
            <a:endParaRPr lang="en-US" sz="2800" b="1" dirty="0"/>
          </a:p>
        </p:txBody>
      </p:sp>
      <p:sp>
        <p:nvSpPr>
          <p:cNvPr id="10" name="Text 7"/>
          <p:cNvSpPr/>
          <p:nvPr/>
        </p:nvSpPr>
        <p:spPr>
          <a:xfrm>
            <a:off x="2137242" y="393462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Check daily recommendations. Start your day with new insights.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1273612" y="627894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793790" y="60390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78860" y="608153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2183011" y="61168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specific topic</a:t>
            </a:r>
            <a:endParaRPr lang="en-US" sz="3200" b="1" dirty="0"/>
          </a:p>
        </p:txBody>
      </p:sp>
      <p:sp>
        <p:nvSpPr>
          <p:cNvPr id="15" name="Text 12"/>
          <p:cNvSpPr/>
          <p:nvPr/>
        </p:nvSpPr>
        <p:spPr>
          <a:xfrm>
            <a:off x="2183011" y="649067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Search for a specific topic. Dive deep into particular areas.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183011" y="61268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2183011" y="6617256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870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Upgrades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80190" y="18708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 are continuously developing new features to enhance your experience. Look forward to these exciting additions.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280190" y="2851785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6" name="Text 3"/>
          <p:cNvSpPr/>
          <p:nvPr/>
        </p:nvSpPr>
        <p:spPr>
          <a:xfrm>
            <a:off x="6790373" y="2851785"/>
            <a:ext cx="2951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Voice Search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6790373" y="3342203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Search for papers using natural voice commands. Hands-free research is coming soon.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6308586" y="4323159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9" name="Text 6"/>
          <p:cNvSpPr/>
          <p:nvPr/>
        </p:nvSpPr>
        <p:spPr>
          <a:xfrm>
            <a:off x="6696015" y="4294823"/>
            <a:ext cx="31403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Team Sharing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6696015" y="4797002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Collaborate effortlessly with your colleagues. Share papers and insights within your team.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6308586" y="5794533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12" name="Text 9"/>
          <p:cNvSpPr/>
          <p:nvPr/>
        </p:nvSpPr>
        <p:spPr>
          <a:xfrm>
            <a:off x="6696015" y="5684431"/>
            <a:ext cx="32250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Weekly Digest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6790373" y="6098174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Receive a curated summary of new papers. Stay informed with minimal effort.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644491" y="340590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7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Thanks.</a:t>
            </a:r>
            <a:endParaRPr lang="en-US" sz="7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422</Words>
  <Application>Microsoft Macintosh PowerPoint</Application>
  <PresentationFormat>Custom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Syne</vt:lpstr>
      <vt:lpstr>Syne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Suhiab</cp:lastModifiedBy>
  <cp:revision>3</cp:revision>
  <dcterms:created xsi:type="dcterms:W3CDTF">2025-05-25T14:50:18Z</dcterms:created>
  <dcterms:modified xsi:type="dcterms:W3CDTF">2025-05-25T17:48:49Z</dcterms:modified>
</cp:coreProperties>
</file>